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2" r:id="rId5"/>
    <p:sldId id="265" r:id="rId6"/>
    <p:sldId id="264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5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3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2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7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6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5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9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DE80C-C63E-4326-AE37-635595E9D3B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F0ECD-689D-4472-BAAC-38B644BCC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6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99" y="497150"/>
            <a:ext cx="203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Del Dios Creek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9492" y="1749149"/>
            <a:ext cx="5208233" cy="39061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41537" y="4361688"/>
            <a:ext cx="3906175" cy="27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61" y="3493009"/>
            <a:ext cx="7551532" cy="320973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78999" y="5501640"/>
            <a:ext cx="3906175" cy="2743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54024" y="6178296"/>
            <a:ext cx="3906175" cy="2743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399" y="87079"/>
            <a:ext cx="4530056" cy="32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99" y="497150"/>
            <a:ext cx="188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Felicita</a:t>
            </a:r>
            <a:r>
              <a:rPr lang="en-US" sz="2400" b="1" dirty="0" smtClean="0"/>
              <a:t> Creek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17" y="2992979"/>
            <a:ext cx="7078069" cy="3615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B2A3F606-414E-4D60-A437-A66273588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9" y="1601442"/>
            <a:ext cx="3765709" cy="47567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07187" y="4069080"/>
            <a:ext cx="3715589" cy="27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44649" y="5029200"/>
            <a:ext cx="3678127" cy="3352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07187" y="5472427"/>
            <a:ext cx="3715589" cy="4267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70335" y="697921"/>
            <a:ext cx="2786824" cy="20901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965" y="105214"/>
            <a:ext cx="4907705" cy="34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99" y="497150"/>
            <a:ext cx="1479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Kit Carson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284392"/>
            <a:ext cx="4068318" cy="5424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6" t="76" r="25057" b="8998"/>
          <a:stretch/>
        </p:blipFill>
        <p:spPr>
          <a:xfrm>
            <a:off x="3011036" y="128016"/>
            <a:ext cx="1881578" cy="242804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80923" y="3267364"/>
            <a:ext cx="3715589" cy="27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80923" y="3511296"/>
            <a:ext cx="3678127" cy="3352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36236" y="3677126"/>
            <a:ext cx="3715589" cy="4267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783" y="3304181"/>
            <a:ext cx="6064006" cy="3404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205" y="128016"/>
            <a:ext cx="4962757" cy="31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9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99" y="497150"/>
            <a:ext cx="2593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San Dieguito Creek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01444" y="1861381"/>
            <a:ext cx="5090109" cy="381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507" y="3475151"/>
            <a:ext cx="5545124" cy="327096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36813" y="2983900"/>
            <a:ext cx="3715589" cy="2743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55543" y="4770115"/>
            <a:ext cx="3678127" cy="3352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36813" y="5460206"/>
            <a:ext cx="3715589" cy="4267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18081" y="2882565"/>
            <a:ext cx="3715589" cy="27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143" y="0"/>
            <a:ext cx="5079813" cy="34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99" y="49715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Moonsong</a:t>
            </a:r>
            <a:endParaRPr lang="en-US" sz="2400" b="1" dirty="0" smtClean="0"/>
          </a:p>
        </p:txBody>
      </p:sp>
      <p:pic>
        <p:nvPicPr>
          <p:cNvPr id="4" name="Picture 3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8B4E455D-CB13-4B38-9787-6D7EAF139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6967" y="690401"/>
            <a:ext cx="2716449" cy="2037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04" y="3692801"/>
            <a:ext cx="8236107" cy="300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AB473D94-1D79-49C4-B4D1-AFA6ECF6A7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727" r="15380" b="-727"/>
          <a:stretch/>
        </p:blipFill>
        <p:spPr>
          <a:xfrm>
            <a:off x="125777" y="2676906"/>
            <a:ext cx="3849624" cy="3771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75488" y="3995928"/>
            <a:ext cx="3206993" cy="16098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395728" y="4562856"/>
            <a:ext cx="466344" cy="2379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624328" y="4626864"/>
            <a:ext cx="237744" cy="12661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543" y="114179"/>
            <a:ext cx="4377140" cy="34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8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99" y="497150"/>
            <a:ext cx="1797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Green Valley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8B4E455D-CB13-4B38-9787-6D7EAF139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5452" y="485355"/>
            <a:ext cx="2704378" cy="202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1981" y="2340229"/>
            <a:ext cx="4546600" cy="340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933" y="3536758"/>
            <a:ext cx="8455885" cy="30360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66344" y="3724029"/>
            <a:ext cx="3715589" cy="27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13524" y="4120870"/>
            <a:ext cx="3678127" cy="3352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3524" y="4476282"/>
            <a:ext cx="3715589" cy="4267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394" y="147307"/>
            <a:ext cx="4237087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6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99" y="497150"/>
            <a:ext cx="233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Cloverdale Creek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0149" y="470737"/>
            <a:ext cx="2743198" cy="2057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684" y="3042598"/>
            <a:ext cx="8547028" cy="3681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8B734076-39ED-4A31-91CB-0FF6B785D7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8" y="1975104"/>
            <a:ext cx="3358274" cy="425414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86384" y="3717872"/>
            <a:ext cx="1271016" cy="603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80160" y="4102177"/>
            <a:ext cx="698421" cy="38557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10804" y="4154398"/>
            <a:ext cx="567777" cy="33335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781" y="123139"/>
            <a:ext cx="3680125" cy="31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2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99" y="497150"/>
            <a:ext cx="1920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Guejito Creek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01444" y="1861381"/>
            <a:ext cx="5090110" cy="381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93" y="3550375"/>
            <a:ext cx="6690835" cy="318929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09388" y="4072036"/>
            <a:ext cx="3715589" cy="27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46850" y="5111496"/>
            <a:ext cx="3678127" cy="3352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09388" y="5533358"/>
            <a:ext cx="3715589" cy="4267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811" y="75501"/>
            <a:ext cx="4420997" cy="334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0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99" y="497150"/>
            <a:ext cx="142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Sycamore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8B4E455D-CB13-4B38-9787-6D7EAF139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2" y="1199817"/>
            <a:ext cx="3948086" cy="499679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649477" y="3142412"/>
            <a:ext cx="3715589" cy="27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38723" y="4334256"/>
            <a:ext cx="3678127" cy="3352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26709" y="5313902"/>
            <a:ext cx="3715589" cy="4267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66" y="3169844"/>
            <a:ext cx="7653534" cy="3444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599" y="29535"/>
            <a:ext cx="4925700" cy="311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0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18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Messina, Alex</dc:creator>
  <cp:lastModifiedBy>Messina, Alex</cp:lastModifiedBy>
  <cp:revision>19</cp:revision>
  <dcterms:created xsi:type="dcterms:W3CDTF">2020-03-08T01:48:00Z</dcterms:created>
  <dcterms:modified xsi:type="dcterms:W3CDTF">2020-03-10T02:59:10Z</dcterms:modified>
</cp:coreProperties>
</file>